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541812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Classic black purse with detailed inner compartments and zipped coin pocket.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10885714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Elegant design with quilted finish, featuring gold-tone accents.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5886695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Spacious interior with stylish red inner lining for added flair.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827927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Red and black textured zip purse – bold and vibrant.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5515818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Bohemian woven black &amp; white purse, perfect for summer days.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311043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Tan leather purse with a curved flap and golden turn-lock.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447747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Floral velvet finish for a touch of luxury and uniqueness.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301378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Compact navy blue key holder with chain and press-stud closure.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665140" cy="2636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5488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0000"/>
                </a:solidFill>
              </a:defRPr>
            </a:pPr>
            <a:r>
              <a:t>Product Name: ____________________________</a:t>
            </a:r>
          </a:p>
          <a:p>
            <a:pPr>
              <a:defRPr sz="1400">
                <a:solidFill>
                  <a:srgbClr val="3C3C3C"/>
                </a:solidFill>
              </a:defRPr>
            </a:pPr>
            <a:r>
              <a:t>Elegant and functional navy purse for carrying essentials with style.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136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Abanti Sen</cp:lastModifiedBy>
  <cp:revision>2</cp:revision>
  <dcterms:created xsi:type="dcterms:W3CDTF">2013-01-27T09:14:16Z</dcterms:created>
  <dcterms:modified xsi:type="dcterms:W3CDTF">2025-04-22T13:27:03Z</dcterms:modified>
  <cp:category/>
</cp:coreProperties>
</file>